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Тренажёр </a:t>
            </a:r>
            <a:br>
              <a:rPr lang="ru-RU" dirty="0" smtClean="0"/>
            </a:br>
            <a:r>
              <a:rPr lang="ru-RU" dirty="0" smtClean="0"/>
              <a:t>по русскому языку 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Правописание словарных слов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Вспомни правописание словарных слов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 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еда,  б 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ет,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 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к 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ендарь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трет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 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. тата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7" name="Содержимое 6" descr="voen-0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000108"/>
            <a:ext cx="923925" cy="3333750"/>
          </a:xfrm>
        </p:spPr>
      </p:pic>
      <p:pic>
        <p:nvPicPr>
          <p:cNvPr id="1026" name="Picture 2" descr="Картинки по запросу календарь 2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571612"/>
            <a:ext cx="2543175" cy="1800225"/>
          </a:xfrm>
          <a:prstGeom prst="rect">
            <a:avLst/>
          </a:prstGeom>
          <a:noFill/>
        </p:spPr>
      </p:pic>
      <p:sp>
        <p:nvSpPr>
          <p:cNvPr id="1028" name="AutoShape 4" descr="Картинки по запросу бил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бил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972056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б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лендарь, 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п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ртрет,   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лдат,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лют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ц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тата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Содержимое 9" descr="скачанные файлы (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714488"/>
            <a:ext cx="3200400" cy="1428750"/>
          </a:xfrm>
        </p:spPr>
      </p:pic>
      <p:sp>
        <p:nvSpPr>
          <p:cNvPr id="16386" name="AutoShape 2" descr="Картинки по запросу портр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10600" cy="12858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Вспомни словарные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14678" y="2071678"/>
            <a:ext cx="2314575" cy="2000264"/>
          </a:xfrm>
        </p:spPr>
      </p:pic>
      <p:pic>
        <p:nvPicPr>
          <p:cNvPr id="13" name="Содержимое 12" descr="скачанные файлы (2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29190" y="4572008"/>
            <a:ext cx="2847975" cy="1600200"/>
          </a:xfrm>
        </p:spPr>
      </p:pic>
      <p:pic>
        <p:nvPicPr>
          <p:cNvPr id="18434" name="Picture 2" descr="https://encrypted-tbn3.gstatic.com/images?q=tbn:ANd9GcQ5ZEJjIL1qGAdCfhNk8I0BzKAQUgb_6bxzv9DUiVjfAowc2ljn0kL3Ry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071678"/>
            <a:ext cx="2895600" cy="2009779"/>
          </a:xfrm>
          <a:prstGeom prst="rect">
            <a:avLst/>
          </a:prstGeom>
          <a:noFill/>
        </p:spPr>
      </p:pic>
      <p:pic>
        <p:nvPicPr>
          <p:cNvPr id="18436" name="Picture 4" descr="Картинки по запросу салю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071678"/>
            <a:ext cx="2752725" cy="1881189"/>
          </a:xfrm>
          <a:prstGeom prst="rect">
            <a:avLst/>
          </a:prstGeom>
          <a:noFill/>
        </p:spPr>
      </p:pic>
      <p:pic>
        <p:nvPicPr>
          <p:cNvPr id="18438" name="Picture 6" descr="http://oren-greben.ru/files/users/1/548b26f7156f23960f997897bbf0add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4572008"/>
            <a:ext cx="2643206" cy="1714512"/>
          </a:xfrm>
          <a:prstGeom prst="rect">
            <a:avLst/>
          </a:prstGeom>
          <a:noFill/>
        </p:spPr>
      </p:pic>
      <p:sp>
        <p:nvSpPr>
          <p:cNvPr id="18440" name="AutoShape 8" descr="Картинки по запросу кора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Картинки по запросу кора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П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ЙЗАЖ      Л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МОН</a:t>
            </a:r>
          </a:p>
          <a:p>
            <a:pPr>
              <a:buNone/>
            </a:pPr>
            <a:r>
              <a:rPr lang="ru-RU" sz="5400" dirty="0" smtClean="0"/>
              <a:t>                </a:t>
            </a:r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ЛЮТ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К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СТЁР           К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РАБЛЬ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Вставь пропущенные буквы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 . </a:t>
            </a:r>
            <a:r>
              <a:rPr lang="ru-RU" dirty="0" err="1" smtClean="0"/>
              <a:t>зяин</a:t>
            </a:r>
            <a:r>
              <a:rPr lang="ru-RU" dirty="0" smtClean="0"/>
              <a:t>,  г . </a:t>
            </a:r>
            <a:r>
              <a:rPr lang="ru-RU" dirty="0" err="1" smtClean="0"/>
              <a:t>реть</a:t>
            </a:r>
            <a:r>
              <a:rPr lang="ru-RU" dirty="0" smtClean="0"/>
              <a:t>,  </a:t>
            </a:r>
            <a:r>
              <a:rPr lang="ru-RU" dirty="0" err="1" smtClean="0"/>
              <a:t>н</a:t>
            </a:r>
            <a:r>
              <a:rPr lang="ru-RU" dirty="0" smtClean="0"/>
              <a:t> . </a:t>
            </a:r>
            <a:r>
              <a:rPr lang="ru-RU" dirty="0" err="1" smtClean="0"/>
              <a:t>тюрморт</a:t>
            </a:r>
            <a:r>
              <a:rPr lang="ru-RU" dirty="0" smtClean="0"/>
              <a:t>,  </a:t>
            </a:r>
            <a:r>
              <a:rPr lang="ru-RU" dirty="0" err="1" smtClean="0"/>
              <a:t>св</a:t>
            </a:r>
            <a:r>
              <a:rPr lang="ru-RU" dirty="0" smtClean="0"/>
              <a:t> . бода, </a:t>
            </a:r>
          </a:p>
          <a:p>
            <a:pPr>
              <a:buNone/>
            </a:pPr>
            <a:r>
              <a:rPr lang="ru-RU" dirty="0" err="1" smtClean="0"/>
              <a:t>п</a:t>
            </a:r>
            <a:r>
              <a:rPr lang="ru-RU" dirty="0" err="1" smtClean="0"/>
              <a:t>р</a:t>
            </a:r>
            <a:r>
              <a:rPr lang="ru-RU" dirty="0" smtClean="0"/>
              <a:t> . </a:t>
            </a:r>
            <a:r>
              <a:rPr lang="ru-RU" dirty="0" err="1" smtClean="0"/>
              <a:t>з</a:t>
            </a:r>
            <a:r>
              <a:rPr lang="ru-RU" dirty="0" smtClean="0"/>
              <a:t> . </a:t>
            </a:r>
            <a:r>
              <a:rPr lang="ru-RU" dirty="0" err="1" smtClean="0"/>
              <a:t>дент</a:t>
            </a:r>
            <a:r>
              <a:rPr lang="ru-RU" dirty="0" smtClean="0"/>
              <a:t>,  с . </a:t>
            </a:r>
            <a:r>
              <a:rPr lang="ru-RU" dirty="0" err="1" smtClean="0"/>
              <a:t>крет</a:t>
            </a:r>
            <a:r>
              <a:rPr lang="ru-RU" dirty="0" smtClean="0"/>
              <a:t>,  ж . </a:t>
            </a:r>
            <a:r>
              <a:rPr lang="ru-RU" dirty="0" err="1" smtClean="0"/>
              <a:t>лать</a:t>
            </a:r>
            <a:r>
              <a:rPr lang="ru-RU" dirty="0" smtClean="0"/>
              <a:t>, </a:t>
            </a:r>
            <a:r>
              <a:rPr lang="ru-RU" dirty="0" err="1" smtClean="0"/>
              <a:t>гр</a:t>
            </a:r>
            <a:r>
              <a:rPr lang="ru-RU" dirty="0" smtClean="0"/>
              <a:t> . </a:t>
            </a:r>
            <a:r>
              <a:rPr lang="ru-RU" dirty="0" err="1" smtClean="0"/>
              <a:t>ж</a:t>
            </a:r>
            <a:r>
              <a:rPr lang="ru-RU" dirty="0" err="1" smtClean="0"/>
              <a:t>д</a:t>
            </a:r>
            <a:r>
              <a:rPr lang="ru-RU" dirty="0" smtClean="0"/>
              <a:t> . </a:t>
            </a:r>
            <a:r>
              <a:rPr lang="ru-RU" dirty="0" err="1" smtClean="0"/>
              <a:t>нин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б . </a:t>
            </a:r>
            <a:r>
              <a:rPr lang="ru-RU" dirty="0" err="1" smtClean="0"/>
              <a:t>гатство</a:t>
            </a:r>
            <a:r>
              <a:rPr lang="ru-RU" dirty="0" smtClean="0"/>
              <a:t>, б . </a:t>
            </a:r>
            <a:r>
              <a:rPr lang="ru-RU" dirty="0" err="1" smtClean="0"/>
              <a:t>б</a:t>
            </a:r>
            <a:r>
              <a:rPr lang="ru-RU" dirty="0" err="1" smtClean="0"/>
              <a:t>ли</a:t>
            </a:r>
            <a:r>
              <a:rPr lang="ru-RU" dirty="0" smtClean="0"/>
              <a:t> . </a:t>
            </a:r>
            <a:r>
              <a:rPr lang="ru-RU" dirty="0" err="1" smtClean="0"/>
              <a:t>тека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ru-RU" dirty="0" smtClean="0"/>
              <a:t> . </a:t>
            </a:r>
            <a:r>
              <a:rPr lang="ru-RU" dirty="0" err="1" smtClean="0"/>
              <a:t>ф</a:t>
            </a:r>
            <a:r>
              <a:rPr lang="ru-RU" dirty="0" err="1" smtClean="0"/>
              <a:t>е</a:t>
            </a:r>
            <a:r>
              <a:rPr lang="ru-RU" dirty="0" smtClean="0"/>
              <a:t> .. </a:t>
            </a:r>
            <a:r>
              <a:rPr lang="ru-RU" dirty="0" err="1" smtClean="0"/>
              <a:t>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42148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зяин</a:t>
            </a:r>
            <a:r>
              <a:rPr lang="ru-RU" dirty="0" smtClean="0"/>
              <a:t>,  </a:t>
            </a:r>
            <a:r>
              <a:rPr lang="ru-RU" dirty="0" smtClean="0"/>
              <a:t>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реть</a:t>
            </a:r>
            <a:r>
              <a:rPr lang="ru-RU" dirty="0" smtClean="0"/>
              <a:t>,  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тюрморт</a:t>
            </a:r>
            <a:r>
              <a:rPr lang="ru-RU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бода</a:t>
            </a:r>
            <a:r>
              <a:rPr lang="ru-RU" dirty="0" smtClean="0"/>
              <a:t>,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дент, с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крет,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лать</a:t>
            </a:r>
            <a:r>
              <a:rPr lang="ru-RU" dirty="0" smtClean="0"/>
              <a:t>, гр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жд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нин, 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гатство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б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бли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тека</a:t>
            </a:r>
            <a:r>
              <a:rPr lang="ru-RU" dirty="0" smtClean="0"/>
              <a:t>,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фе</a:t>
            </a:r>
            <a:r>
              <a:rPr lang="ru-RU" dirty="0" smtClean="0">
                <a:solidFill>
                  <a:srgbClr val="FF0000"/>
                </a:solidFill>
              </a:rPr>
              <a:t>сс</a:t>
            </a:r>
            <a:r>
              <a:rPr lang="ru-RU" dirty="0" smtClean="0"/>
              <a:t>ия. </a:t>
            </a:r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214290"/>
            <a:ext cx="640080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себя!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139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Тренажёр  по русскому языку 4 класс</vt:lpstr>
      <vt:lpstr>Вспомни правописание словарных слов</vt:lpstr>
      <vt:lpstr>Проверь себя!</vt:lpstr>
      <vt:lpstr>Вспомни словарные слова</vt:lpstr>
      <vt:lpstr>Проверь себя</vt:lpstr>
      <vt:lpstr>Вставь пропущенные буквы</vt:lpstr>
      <vt:lpstr>Хозяин,  гореть,  натюрморт,    свобода, президент, секрет,   желать, гражданин, богатство    библиотека, профессия.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2015-09-24T19:18:51Z</dcterms:modified>
</cp:coreProperties>
</file>