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ладелец\Мои документы\Мои рисунки\Рисунок71.png"/>
          <p:cNvPicPr>
            <a:picLocks noChangeAspect="1" noChangeArrowheads="1"/>
          </p:cNvPicPr>
          <p:nvPr/>
        </p:nvPicPr>
        <p:blipFill>
          <a:blip r:embed="rId2" cstate="print"/>
          <a:srcRect l="778" t="1033" r="778" b="15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рямоугольник 11"/>
          <p:cNvSpPr>
            <a:spLocks noChangeArrowheads="1"/>
          </p:cNvSpPr>
          <p:nvPr/>
        </p:nvSpPr>
        <p:spPr bwMode="auto">
          <a:xfrm>
            <a:off x="0" y="214313"/>
            <a:ext cx="9144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Русский язык </a:t>
            </a:r>
            <a:r>
              <a:rPr lang="ru-RU" sz="2800" b="1" dirty="0" smtClean="0">
                <a:solidFill>
                  <a:srgbClr val="002060"/>
                </a:solidFill>
                <a:cs typeface="Arial" charset="0"/>
              </a:rPr>
              <a:t>3 </a:t>
            </a:r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класс</a:t>
            </a:r>
          </a:p>
          <a:p>
            <a:pPr marL="742950" indent="-742950" algn="ctr"/>
            <a:endParaRPr lang="ru-RU" sz="2800" b="1" dirty="0">
              <a:solidFill>
                <a:srgbClr val="002060"/>
              </a:solidFill>
              <a:cs typeface="Arial" charset="0"/>
            </a:endParaRPr>
          </a:p>
          <a:p>
            <a:pPr marL="742950" indent="-742950" algn="ctr"/>
            <a:r>
              <a:rPr lang="ru-RU" sz="2800" b="1" dirty="0">
                <a:solidFill>
                  <a:srgbClr val="002060"/>
                </a:solidFill>
                <a:cs typeface="Arial" charset="0"/>
              </a:rPr>
              <a:t>Тренажёр</a:t>
            </a:r>
          </a:p>
          <a:p>
            <a:pPr marL="742950" indent="-742950" algn="ctr"/>
            <a:r>
              <a:rPr lang="ru-RU" sz="3600" b="1" dirty="0">
                <a:solidFill>
                  <a:srgbClr val="00B0F0"/>
                </a:solidFill>
                <a:cs typeface="Arial" charset="0"/>
              </a:rPr>
              <a:t>Определение падежа  </a:t>
            </a:r>
          </a:p>
          <a:p>
            <a:pPr marL="742950" indent="-742950" algn="ctr"/>
            <a:r>
              <a:rPr lang="ru-RU" sz="3600" b="1" dirty="0">
                <a:solidFill>
                  <a:srgbClr val="00B0F0"/>
                </a:solidFill>
                <a:cs typeface="Arial" charset="0"/>
              </a:rPr>
              <a:t>имени существительного </a:t>
            </a:r>
          </a:p>
        </p:txBody>
      </p:sp>
      <p:sp>
        <p:nvSpPr>
          <p:cNvPr id="2052" name="Прямоугольник 8"/>
          <p:cNvSpPr>
            <a:spLocks noChangeArrowheads="1"/>
          </p:cNvSpPr>
          <p:nvPr/>
        </p:nvSpPr>
        <p:spPr bwMode="auto">
          <a:xfrm>
            <a:off x="1357313" y="5500688"/>
            <a:ext cx="6359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Скребцова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Светлана Петровна</a:t>
            </a:r>
          </a:p>
          <a:p>
            <a:pPr marL="742950" indent="-74295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«СОШ № 18»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10" descr="Увеличи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0"/>
            <a:ext cx="114935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" name="Содержимое 14" descr="images (1)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714348" y="285728"/>
            <a:ext cx="1171575" cy="1485900"/>
          </a:xfrm>
        </p:spPr>
      </p:pic>
      <p:pic>
        <p:nvPicPr>
          <p:cNvPr id="18" name="Содержимое 17" descr="images (3)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3357554" y="3071810"/>
            <a:ext cx="2466975" cy="184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Владелец\Мои документы\Мои рисунки\Рисунок71.png"/>
          <p:cNvPicPr>
            <a:picLocks noChangeAspect="1" noChangeArrowheads="1"/>
          </p:cNvPicPr>
          <p:nvPr/>
        </p:nvPicPr>
        <p:blipFill>
          <a:blip r:embed="rId2" cstate="print"/>
          <a:srcRect l="778" t="1033" r="778" b="15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357158" y="2786058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Наступила осень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" y="32861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Остался под дождём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3857628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Увидел стаю 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44291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Появились на деревьях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macro?name=DragandDrop"/>
          </p:cNvPr>
          <p:cNvSpPr/>
          <p:nvPr/>
        </p:nvSpPr>
        <p:spPr>
          <a:xfrm>
            <a:off x="5000625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В.п.</a:t>
            </a:r>
          </a:p>
        </p:txBody>
      </p:sp>
      <p:sp>
        <p:nvSpPr>
          <p:cNvPr id="12" name="Скругленный прямоугольник 11">
            <a:hlinkClick r:id="" action="ppaction://macro?name=DragandDrop"/>
          </p:cNvPr>
          <p:cNvSpPr/>
          <p:nvPr/>
        </p:nvSpPr>
        <p:spPr>
          <a:xfrm>
            <a:off x="1785938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И.п.</a:t>
            </a:r>
          </a:p>
        </p:txBody>
      </p:sp>
      <p:sp>
        <p:nvSpPr>
          <p:cNvPr id="13" name="Скругленный прямоугольник 12">
            <a:hlinkClick r:id="" action="ppaction://macro?name=DragandDrop"/>
          </p:cNvPr>
          <p:cNvSpPr/>
          <p:nvPr/>
        </p:nvSpPr>
        <p:spPr>
          <a:xfrm>
            <a:off x="2857500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Р.п.</a:t>
            </a:r>
          </a:p>
        </p:txBody>
      </p:sp>
      <p:sp>
        <p:nvSpPr>
          <p:cNvPr id="14" name="Скругленный прямоугольник 13">
            <a:hlinkClick r:id="" action="ppaction://macro?name=DragandDrop"/>
          </p:cNvPr>
          <p:cNvSpPr/>
          <p:nvPr/>
        </p:nvSpPr>
        <p:spPr>
          <a:xfrm>
            <a:off x="3929063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Д.п.</a:t>
            </a:r>
          </a:p>
        </p:txBody>
      </p:sp>
      <p:sp>
        <p:nvSpPr>
          <p:cNvPr id="15" name="Скругленный прямоугольник 14">
            <a:hlinkClick r:id="" action="ppaction://macro?name=DragandDrop"/>
          </p:cNvPr>
          <p:cNvSpPr/>
          <p:nvPr/>
        </p:nvSpPr>
        <p:spPr>
          <a:xfrm>
            <a:off x="2857500" y="5857875"/>
            <a:ext cx="9286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Т.п.</a:t>
            </a:r>
          </a:p>
        </p:txBody>
      </p:sp>
      <p:sp>
        <p:nvSpPr>
          <p:cNvPr id="16" name="Скругленный прямоугольник 15">
            <a:hlinkClick r:id="" action="ppaction://macro?name=DragandDrop"/>
          </p:cNvPr>
          <p:cNvSpPr/>
          <p:nvPr/>
        </p:nvSpPr>
        <p:spPr>
          <a:xfrm>
            <a:off x="3929063" y="5857875"/>
            <a:ext cx="928687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П.п.</a:t>
            </a:r>
          </a:p>
        </p:txBody>
      </p:sp>
      <p:sp>
        <p:nvSpPr>
          <p:cNvPr id="19" name="Скругленный прямоугольник 18">
            <a:hlinkClick r:id="" action="ppaction://macro?name=DragandDrop"/>
          </p:cNvPr>
          <p:cNvSpPr/>
          <p:nvPr/>
        </p:nvSpPr>
        <p:spPr>
          <a:xfrm>
            <a:off x="6215063" y="2714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И.п.</a:t>
            </a:r>
          </a:p>
        </p:txBody>
      </p:sp>
      <p:sp>
        <p:nvSpPr>
          <p:cNvPr id="21" name="Скругленный прямоугольник 20">
            <a:hlinkClick r:id="" action="ppaction://macro?name=DragandDrop"/>
          </p:cNvPr>
          <p:cNvSpPr/>
          <p:nvPr/>
        </p:nvSpPr>
        <p:spPr>
          <a:xfrm>
            <a:off x="6215063" y="3286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Т.п.</a:t>
            </a:r>
          </a:p>
        </p:txBody>
      </p:sp>
      <p:sp>
        <p:nvSpPr>
          <p:cNvPr id="22" name="Скругленный прямоугольник 21">
            <a:hlinkClick r:id="" action="ppaction://macro?name=DragandDrop"/>
          </p:cNvPr>
          <p:cNvSpPr/>
          <p:nvPr/>
        </p:nvSpPr>
        <p:spPr>
          <a:xfrm>
            <a:off x="6215063" y="3857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В.п.</a:t>
            </a:r>
          </a:p>
        </p:txBody>
      </p:sp>
      <p:sp>
        <p:nvSpPr>
          <p:cNvPr id="23" name="Скругленный прямоугольник 22">
            <a:hlinkClick r:id="" action="ppaction://macro?name=DragandDrop"/>
          </p:cNvPr>
          <p:cNvSpPr/>
          <p:nvPr/>
        </p:nvSpPr>
        <p:spPr>
          <a:xfrm>
            <a:off x="6215063" y="4429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П.п.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813" y="6072188"/>
            <a:ext cx="1928812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Проверка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50" y="5286375"/>
            <a:ext cx="214313" cy="3571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" name="AutoShape 2" descr="Картинки по запросу ос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осен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" name="Содержимое 32" descr="скачанные файлы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357290" y="642918"/>
            <a:ext cx="2466975" cy="1847850"/>
          </a:xfrm>
        </p:spPr>
      </p:pic>
      <p:sp>
        <p:nvSpPr>
          <p:cNvPr id="31" name="Текст 3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" name="Содержимое 34" descr="скачанные файлы (2)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143504" y="571480"/>
            <a:ext cx="3071834" cy="18764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Владелец\Мои документы\Мои рисунки\Рисунок71.png"/>
          <p:cNvPicPr>
            <a:picLocks noChangeAspect="1" noChangeArrowheads="1"/>
          </p:cNvPicPr>
          <p:nvPr/>
        </p:nvPicPr>
        <p:blipFill>
          <a:blip r:embed="rId2" cstate="print"/>
          <a:srcRect l="778" t="1033" r="778" b="15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428625" y="27146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Подарок для мамы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3286124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Нарисовали портрет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625" y="38576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Радостный день 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44291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Отдала дочери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macro?name=DragandDrop"/>
          </p:cNvPr>
          <p:cNvSpPr/>
          <p:nvPr/>
        </p:nvSpPr>
        <p:spPr>
          <a:xfrm>
            <a:off x="5000625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В.п.</a:t>
            </a:r>
          </a:p>
        </p:txBody>
      </p:sp>
      <p:sp>
        <p:nvSpPr>
          <p:cNvPr id="12" name="Скругленный прямоугольник 11">
            <a:hlinkClick r:id="" action="ppaction://macro?name=DragandDrop"/>
          </p:cNvPr>
          <p:cNvSpPr/>
          <p:nvPr/>
        </p:nvSpPr>
        <p:spPr>
          <a:xfrm>
            <a:off x="1785938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И.п.</a:t>
            </a:r>
          </a:p>
        </p:txBody>
      </p:sp>
      <p:sp>
        <p:nvSpPr>
          <p:cNvPr id="13" name="Скругленный прямоугольник 12">
            <a:hlinkClick r:id="" action="ppaction://macro?name=DragandDrop"/>
          </p:cNvPr>
          <p:cNvSpPr/>
          <p:nvPr/>
        </p:nvSpPr>
        <p:spPr>
          <a:xfrm>
            <a:off x="2857500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Р.п.</a:t>
            </a:r>
          </a:p>
        </p:txBody>
      </p:sp>
      <p:sp>
        <p:nvSpPr>
          <p:cNvPr id="14" name="Скругленный прямоугольник 13">
            <a:hlinkClick r:id="" action="ppaction://macro?name=DragandDrop"/>
          </p:cNvPr>
          <p:cNvSpPr/>
          <p:nvPr/>
        </p:nvSpPr>
        <p:spPr>
          <a:xfrm>
            <a:off x="3929063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Д.п.</a:t>
            </a:r>
          </a:p>
        </p:txBody>
      </p:sp>
      <p:sp>
        <p:nvSpPr>
          <p:cNvPr id="15" name="Скругленный прямоугольник 14">
            <a:hlinkClick r:id="" action="ppaction://macro?name=DragandDrop"/>
          </p:cNvPr>
          <p:cNvSpPr/>
          <p:nvPr/>
        </p:nvSpPr>
        <p:spPr>
          <a:xfrm>
            <a:off x="2857500" y="5857875"/>
            <a:ext cx="9286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Т.п.</a:t>
            </a:r>
          </a:p>
        </p:txBody>
      </p:sp>
      <p:sp>
        <p:nvSpPr>
          <p:cNvPr id="16" name="Скругленный прямоугольник 15">
            <a:hlinkClick r:id="" action="ppaction://macro?name=DragandDrop"/>
          </p:cNvPr>
          <p:cNvSpPr/>
          <p:nvPr/>
        </p:nvSpPr>
        <p:spPr>
          <a:xfrm>
            <a:off x="3929063" y="5857875"/>
            <a:ext cx="928687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П.п.</a:t>
            </a:r>
          </a:p>
        </p:txBody>
      </p:sp>
      <p:sp>
        <p:nvSpPr>
          <p:cNvPr id="19" name="Скругленный прямоугольник 18">
            <a:hlinkClick r:id="" action="ppaction://macro?name=DragandDrop"/>
          </p:cNvPr>
          <p:cNvSpPr/>
          <p:nvPr/>
        </p:nvSpPr>
        <p:spPr>
          <a:xfrm>
            <a:off x="6215063" y="2714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Р.п.</a:t>
            </a:r>
          </a:p>
        </p:txBody>
      </p:sp>
      <p:sp>
        <p:nvSpPr>
          <p:cNvPr id="21" name="Скругленный прямоугольник 20">
            <a:hlinkClick r:id="" action="ppaction://macro?name=DragandDrop"/>
          </p:cNvPr>
          <p:cNvSpPr/>
          <p:nvPr/>
        </p:nvSpPr>
        <p:spPr>
          <a:xfrm>
            <a:off x="6215063" y="3286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В.п.</a:t>
            </a:r>
          </a:p>
        </p:txBody>
      </p:sp>
      <p:sp>
        <p:nvSpPr>
          <p:cNvPr id="22" name="Скругленный прямоугольник 21">
            <a:hlinkClick r:id="" action="ppaction://macro?name=DragandDrop"/>
          </p:cNvPr>
          <p:cNvSpPr/>
          <p:nvPr/>
        </p:nvSpPr>
        <p:spPr>
          <a:xfrm>
            <a:off x="6215063" y="3857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И.п.</a:t>
            </a:r>
          </a:p>
        </p:txBody>
      </p:sp>
      <p:sp>
        <p:nvSpPr>
          <p:cNvPr id="23" name="Скругленный прямоугольник 22">
            <a:hlinkClick r:id="" action="ppaction://macro?name=DragandDrop"/>
          </p:cNvPr>
          <p:cNvSpPr/>
          <p:nvPr/>
        </p:nvSpPr>
        <p:spPr>
          <a:xfrm>
            <a:off x="6215063" y="4429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Д.п.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813" y="6072188"/>
            <a:ext cx="1928812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Проверка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8625" y="1071563"/>
            <a:ext cx="214313" cy="500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 rot="20597770">
            <a:off x="8389938" y="4183063"/>
            <a:ext cx="428625" cy="933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" name="Содержимое 32" descr="images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28662" y="500042"/>
            <a:ext cx="2928958" cy="2028827"/>
          </a:xfrm>
        </p:spPr>
      </p:pic>
      <p:sp>
        <p:nvSpPr>
          <p:cNvPr id="31" name="Текст 3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" name="Содержимое 35" descr="1362406208_bulah-andrey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6072197" y="285728"/>
            <a:ext cx="2143141" cy="221457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Владелец\Мои документы\Мои рисунки\Рисунок71.png"/>
          <p:cNvPicPr>
            <a:picLocks noChangeAspect="1" noChangeArrowheads="1"/>
          </p:cNvPicPr>
          <p:nvPr/>
        </p:nvPicPr>
        <p:blipFill>
          <a:blip r:embed="rId2" cstate="print"/>
          <a:srcRect l="778" t="1033" r="778" b="15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428625" y="27146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Сидят </a:t>
            </a:r>
            <a:r>
              <a:rPr lang="ru-RU" sz="2400" b="1" dirty="0" smtClean="0">
                <a:solidFill>
                  <a:srgbClr val="000066"/>
                </a:solidFill>
              </a:rPr>
              <a:t>в норе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" y="32861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Угощают сыром  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625" y="38576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Увидели кошку 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44291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Дружная семья</a:t>
            </a:r>
          </a:p>
        </p:txBody>
      </p:sp>
      <p:sp>
        <p:nvSpPr>
          <p:cNvPr id="7" name="Скругленный прямоугольник 6">
            <a:hlinkClick r:id="" action="ppaction://macro?name=DragandDrop"/>
          </p:cNvPr>
          <p:cNvSpPr/>
          <p:nvPr/>
        </p:nvSpPr>
        <p:spPr>
          <a:xfrm>
            <a:off x="5000625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В.п.</a:t>
            </a:r>
          </a:p>
        </p:txBody>
      </p:sp>
      <p:sp>
        <p:nvSpPr>
          <p:cNvPr id="12" name="Скругленный прямоугольник 11">
            <a:hlinkClick r:id="" action="ppaction://macro?name=DragandDrop"/>
          </p:cNvPr>
          <p:cNvSpPr/>
          <p:nvPr/>
        </p:nvSpPr>
        <p:spPr>
          <a:xfrm>
            <a:off x="1785938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И.п.</a:t>
            </a:r>
          </a:p>
        </p:txBody>
      </p:sp>
      <p:sp>
        <p:nvSpPr>
          <p:cNvPr id="13" name="Скругленный прямоугольник 12">
            <a:hlinkClick r:id="" action="ppaction://macro?name=DragandDrop"/>
          </p:cNvPr>
          <p:cNvSpPr/>
          <p:nvPr/>
        </p:nvSpPr>
        <p:spPr>
          <a:xfrm>
            <a:off x="2857500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Р.п.</a:t>
            </a:r>
          </a:p>
        </p:txBody>
      </p:sp>
      <p:sp>
        <p:nvSpPr>
          <p:cNvPr id="14" name="Скругленный прямоугольник 13">
            <a:hlinkClick r:id="" action="ppaction://macro?name=DragandDrop"/>
          </p:cNvPr>
          <p:cNvSpPr/>
          <p:nvPr/>
        </p:nvSpPr>
        <p:spPr>
          <a:xfrm>
            <a:off x="3929063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Д.п.</a:t>
            </a:r>
          </a:p>
        </p:txBody>
      </p:sp>
      <p:sp>
        <p:nvSpPr>
          <p:cNvPr id="15" name="Скругленный прямоугольник 14">
            <a:hlinkClick r:id="" action="ppaction://macro?name=DragandDrop"/>
          </p:cNvPr>
          <p:cNvSpPr/>
          <p:nvPr/>
        </p:nvSpPr>
        <p:spPr>
          <a:xfrm>
            <a:off x="2857500" y="5857875"/>
            <a:ext cx="9286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Т.п.</a:t>
            </a:r>
          </a:p>
        </p:txBody>
      </p:sp>
      <p:sp>
        <p:nvSpPr>
          <p:cNvPr id="16" name="Скругленный прямоугольник 15">
            <a:hlinkClick r:id="" action="ppaction://macro?name=DragandDrop"/>
          </p:cNvPr>
          <p:cNvSpPr/>
          <p:nvPr/>
        </p:nvSpPr>
        <p:spPr>
          <a:xfrm>
            <a:off x="3929063" y="5857875"/>
            <a:ext cx="928687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П.п.</a:t>
            </a:r>
          </a:p>
        </p:txBody>
      </p:sp>
      <p:sp>
        <p:nvSpPr>
          <p:cNvPr id="19" name="Скругленный прямоугольник 18">
            <a:hlinkClick r:id="" action="ppaction://macro?name=DragandDrop"/>
          </p:cNvPr>
          <p:cNvSpPr/>
          <p:nvPr/>
        </p:nvSpPr>
        <p:spPr>
          <a:xfrm>
            <a:off x="6215063" y="2714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П.п.</a:t>
            </a:r>
          </a:p>
        </p:txBody>
      </p:sp>
      <p:sp>
        <p:nvSpPr>
          <p:cNvPr id="21" name="Скругленный прямоугольник 20">
            <a:hlinkClick r:id="" action="ppaction://macro?name=DragandDrop"/>
          </p:cNvPr>
          <p:cNvSpPr/>
          <p:nvPr/>
        </p:nvSpPr>
        <p:spPr>
          <a:xfrm>
            <a:off x="6215063" y="3286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Т.п.</a:t>
            </a:r>
          </a:p>
        </p:txBody>
      </p:sp>
      <p:sp>
        <p:nvSpPr>
          <p:cNvPr id="22" name="Скругленный прямоугольник 21">
            <a:hlinkClick r:id="" action="ppaction://macro?name=DragandDrop"/>
          </p:cNvPr>
          <p:cNvSpPr/>
          <p:nvPr/>
        </p:nvSpPr>
        <p:spPr>
          <a:xfrm>
            <a:off x="6215063" y="3857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В.п.</a:t>
            </a:r>
          </a:p>
        </p:txBody>
      </p:sp>
      <p:sp>
        <p:nvSpPr>
          <p:cNvPr id="23" name="Скругленный прямоугольник 22">
            <a:hlinkClick r:id="" action="ppaction://macro?name=DragandDrop"/>
          </p:cNvPr>
          <p:cNvSpPr/>
          <p:nvPr/>
        </p:nvSpPr>
        <p:spPr>
          <a:xfrm>
            <a:off x="6215063" y="4429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И.п.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813" y="6072188"/>
            <a:ext cx="1928812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Проверка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071938" y="357188"/>
            <a:ext cx="1428750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>
            <a:hlinkClick r:id="" action="ppaction://noaction"/>
          </p:cNvPr>
          <p:cNvSpPr/>
          <p:nvPr/>
        </p:nvSpPr>
        <p:spPr>
          <a:xfrm>
            <a:off x="6715125" y="5643563"/>
            <a:ext cx="1500188" cy="3571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B050"/>
                </a:solidFill>
              </a:rPr>
              <a:t>Подсказка</a:t>
            </a:r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" name="Содержимое 32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86380" y="642918"/>
            <a:ext cx="2466975" cy="1857375"/>
          </a:xfrm>
        </p:spPr>
      </p:pic>
      <p:pic>
        <p:nvPicPr>
          <p:cNvPr id="32" name="Содержимое 31" descr="images (1)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1214414" y="357166"/>
            <a:ext cx="1866900" cy="2190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Владелец\Мои документы\Мои рисунки\Рисунок71.png"/>
          <p:cNvPicPr>
            <a:picLocks noChangeAspect="1" noChangeArrowheads="1"/>
          </p:cNvPicPr>
          <p:nvPr/>
        </p:nvPicPr>
        <p:blipFill>
          <a:blip r:embed="rId2" cstate="print"/>
          <a:srcRect l="778" t="1033" r="778" b="15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428625" y="27146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Построили шалаш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286124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Пришёл Саша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625" y="38576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Выглянул из окошка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4429125"/>
            <a:ext cx="37861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За маленькой берёзкой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macro?name=DragandDrop"/>
          </p:cNvPr>
          <p:cNvSpPr/>
          <p:nvPr/>
        </p:nvSpPr>
        <p:spPr>
          <a:xfrm>
            <a:off x="5000625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В.п.</a:t>
            </a:r>
          </a:p>
        </p:txBody>
      </p:sp>
      <p:sp>
        <p:nvSpPr>
          <p:cNvPr id="12" name="Скругленный прямоугольник 11">
            <a:hlinkClick r:id="" action="ppaction://macro?name=DragandDrop"/>
          </p:cNvPr>
          <p:cNvSpPr/>
          <p:nvPr/>
        </p:nvSpPr>
        <p:spPr>
          <a:xfrm>
            <a:off x="1785938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И.п.</a:t>
            </a:r>
          </a:p>
        </p:txBody>
      </p:sp>
      <p:sp>
        <p:nvSpPr>
          <p:cNvPr id="13" name="Скругленный прямоугольник 12">
            <a:hlinkClick r:id="" action="ppaction://macro?name=DragandDrop"/>
          </p:cNvPr>
          <p:cNvSpPr/>
          <p:nvPr/>
        </p:nvSpPr>
        <p:spPr>
          <a:xfrm>
            <a:off x="2857500" y="5214938"/>
            <a:ext cx="928688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Р.п.</a:t>
            </a:r>
          </a:p>
        </p:txBody>
      </p:sp>
      <p:sp>
        <p:nvSpPr>
          <p:cNvPr id="14" name="Скругленный прямоугольник 13">
            <a:hlinkClick r:id="" action="ppaction://macro?name=DragandDrop"/>
          </p:cNvPr>
          <p:cNvSpPr/>
          <p:nvPr/>
        </p:nvSpPr>
        <p:spPr>
          <a:xfrm>
            <a:off x="3929063" y="5214938"/>
            <a:ext cx="928687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Д.п.</a:t>
            </a:r>
          </a:p>
        </p:txBody>
      </p:sp>
      <p:sp>
        <p:nvSpPr>
          <p:cNvPr id="15" name="Скругленный прямоугольник 14">
            <a:hlinkClick r:id="" action="ppaction://macro?name=DragandDrop"/>
          </p:cNvPr>
          <p:cNvSpPr/>
          <p:nvPr/>
        </p:nvSpPr>
        <p:spPr>
          <a:xfrm>
            <a:off x="2857500" y="5857875"/>
            <a:ext cx="928688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Т.п.</a:t>
            </a:r>
          </a:p>
        </p:txBody>
      </p:sp>
      <p:sp>
        <p:nvSpPr>
          <p:cNvPr id="16" name="Скругленный прямоугольник 15">
            <a:hlinkClick r:id="" action="ppaction://macro?name=DragandDrop"/>
          </p:cNvPr>
          <p:cNvSpPr/>
          <p:nvPr/>
        </p:nvSpPr>
        <p:spPr>
          <a:xfrm>
            <a:off x="3929063" y="5857875"/>
            <a:ext cx="928687" cy="500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</a:rPr>
              <a:t>П.п.</a:t>
            </a:r>
          </a:p>
        </p:txBody>
      </p:sp>
      <p:sp>
        <p:nvSpPr>
          <p:cNvPr id="19" name="Скругленный прямоугольник 18">
            <a:hlinkClick r:id="" action="ppaction://macro?name=DragandDrop"/>
          </p:cNvPr>
          <p:cNvSpPr/>
          <p:nvPr/>
        </p:nvSpPr>
        <p:spPr>
          <a:xfrm>
            <a:off x="6215063" y="2714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В.п.</a:t>
            </a:r>
          </a:p>
        </p:txBody>
      </p:sp>
      <p:sp>
        <p:nvSpPr>
          <p:cNvPr id="21" name="Скругленный прямоугольник 20">
            <a:hlinkClick r:id="" action="ppaction://macro?name=DragandDrop"/>
          </p:cNvPr>
          <p:cNvSpPr/>
          <p:nvPr/>
        </p:nvSpPr>
        <p:spPr>
          <a:xfrm>
            <a:off x="6215063" y="3286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И.п.</a:t>
            </a:r>
          </a:p>
        </p:txBody>
      </p:sp>
      <p:sp>
        <p:nvSpPr>
          <p:cNvPr id="22" name="Скругленный прямоугольник 21">
            <a:hlinkClick r:id="" action="ppaction://macro?name=DragandDrop"/>
          </p:cNvPr>
          <p:cNvSpPr/>
          <p:nvPr/>
        </p:nvSpPr>
        <p:spPr>
          <a:xfrm>
            <a:off x="6215063" y="38576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Р.п.</a:t>
            </a:r>
          </a:p>
        </p:txBody>
      </p:sp>
      <p:sp>
        <p:nvSpPr>
          <p:cNvPr id="23" name="Скругленный прямоугольник 22">
            <a:hlinkClick r:id="" action="ppaction://macro?name=DragandDrop"/>
          </p:cNvPr>
          <p:cNvSpPr/>
          <p:nvPr/>
        </p:nvSpPr>
        <p:spPr>
          <a:xfrm>
            <a:off x="6215063" y="4429125"/>
            <a:ext cx="928687" cy="5000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Т.п.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813" y="6072188"/>
            <a:ext cx="1928812" cy="5000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Проверка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43125" y="2286000"/>
            <a:ext cx="928688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500813" y="357188"/>
            <a:ext cx="571500" cy="428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" name="Содержимое 31" descr="88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596" y="285728"/>
            <a:ext cx="2143140" cy="2214578"/>
          </a:xfrm>
        </p:spPr>
      </p:pic>
      <p:sp>
        <p:nvSpPr>
          <p:cNvPr id="30" name="Текст 2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" name="Содержимое 32" descr="скачанные файлы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6929454" y="428604"/>
            <a:ext cx="1600200" cy="18573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141</Words>
  <Application>Microsoft Office PowerPoint</Application>
  <PresentationFormat>Экран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Тренажёр по русскому языку (правописание словарных слов) 4 класс </dc:title>
  <cp:lastModifiedBy>Admin</cp:lastModifiedBy>
  <cp:revision>5</cp:revision>
  <dcterms:modified xsi:type="dcterms:W3CDTF">2015-09-24T18:35:57Z</dcterms:modified>
</cp:coreProperties>
</file>